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58" r:id="rId4"/>
    <p:sldId id="264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November 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November 3, 2015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November 3,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November 3,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CE </a:t>
            </a:r>
            <a:r>
              <a:rPr lang="en-US" sz="4800" dirty="0" smtClean="0"/>
              <a:t>3372 Water systems design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YBS: Exam 2 Content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888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Topics on Exam 2</a:t>
            </a:r>
          </a:p>
          <a:p>
            <a:r>
              <a:rPr lang="en-US" dirty="0" smtClean="0"/>
              <a:t>Exam </a:t>
            </a:r>
            <a:r>
              <a:rPr lang="en-US" dirty="0" smtClean="0"/>
              <a:t>Date: 5 NOV 15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4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25 questions, mostly multiple choice, but need to show work for full credit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Open Channel Flow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Trapezoidal channel 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How deep is the flow at ….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What is capacity if flow depth is …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Sewer system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What is the discharge in pipe …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What is the flow depth in pipe …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If invert of left end of pipe A is ## what is the invert of the right end of pipe A if the slope is …</a:t>
            </a:r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50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SWMM 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Build a SWMM model of the sewer system (earlier question) 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Free outfall boundary:</a:t>
            </a:r>
            <a:endParaRPr lang="en-US" dirty="0" smtClean="0"/>
          </a:p>
          <a:p>
            <a:pPr marL="1943100" lvl="3" indent="-342900">
              <a:buFont typeface="Arial"/>
              <a:buChar char="•"/>
            </a:pPr>
            <a:r>
              <a:rPr lang="en-US" dirty="0" smtClean="0"/>
              <a:t>How are flows input at ….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 smtClean="0"/>
              <a:t>Is the system surcharged anywhere ….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Fixed stage (backwater) boundary: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/>
              <a:t>How are flows input at ….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/>
              <a:t>Is the system surcharged anywhere …</a:t>
            </a:r>
            <a:r>
              <a:rPr lang="en-US" dirty="0" smtClean="0"/>
              <a:t>.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229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385" y="0"/>
            <a:ext cx="4064772" cy="19283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23" y="1689327"/>
            <a:ext cx="7102251" cy="46462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65348"/>
            <a:ext cx="2613006" cy="16926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6318" y="4995342"/>
            <a:ext cx="2137682" cy="186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23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77</TotalTime>
  <Words>159</Words>
  <Application>Microsoft Macintosh PowerPoint</Application>
  <PresentationFormat>On-screen Show (4:3)</PresentationFormat>
  <Paragraphs>28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Essential</vt:lpstr>
      <vt:lpstr>CE 3372 Water systems design</vt:lpstr>
      <vt:lpstr>OUTLINE</vt:lpstr>
      <vt:lpstr>Exam Format</vt:lpstr>
      <vt:lpstr>Exam Format</vt:lpstr>
      <vt:lpstr>PowerPoint Presentation</vt:lpstr>
    </vt:vector>
  </TitlesOfParts>
  <Company>Texas Tech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 3354 Engineering Hydrology</dc:title>
  <dc:creator>Theodore Cleveland</dc:creator>
  <cp:lastModifiedBy>Theodore Cleveland</cp:lastModifiedBy>
  <cp:revision>9</cp:revision>
  <dcterms:created xsi:type="dcterms:W3CDTF">2015-11-03T13:21:16Z</dcterms:created>
  <dcterms:modified xsi:type="dcterms:W3CDTF">2015-11-03T14:40:15Z</dcterms:modified>
</cp:coreProperties>
</file>

<file path=docProps/thumbnail.jpeg>
</file>